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473E1-29E9-4F33-9E4F-9BECFB7E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5B5B4-9E5C-42B2-8302-EE3319B1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1FD4-612B-4001-A9B2-AF1D54D9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4D7663-4F08-426E-B645-0D72BC09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E8D3D7-CA6B-4913-BB65-9A030909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0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8F294-5D9B-4B8B-A0E9-DB8FD949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EEAB74-2FF5-4BD3-A82F-5BD436D8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89FE80-662E-48D3-AA84-9B4C7ABB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93999-C852-4777-979F-A6A1FAD6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58ED4-5623-45F8-AEED-6059EE93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34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62386A-DE1B-41BF-9861-31242B4A8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883002-B356-43C3-85E5-13ED250FB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F5E7-D3F4-4EE8-86EA-E957F0E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DA3D8C-A4E3-461C-AD95-B9BD75AF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85178-0394-40B5-B19D-E17D7BE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7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07A6E-736B-4CBE-82C0-14D47D6D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806E8-100F-4683-AF20-73208204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7C00D-3779-4DBF-85C6-A45AE5BE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99C7D0-4443-449A-BCAF-E3A94DEA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47B92-0B8B-44E8-9211-E3A102E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5E93-AC23-438A-A2EB-A6A9438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D974E6-9049-4502-B205-435844EF0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593FF-A318-469A-A2AF-63DC47A4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8FA4E1-C81A-44E7-B87A-505D1A4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22F2D-6AE5-486A-9580-2E74E0FB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9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6965B-0FE7-4933-8539-B172C2F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C5ECA-A2DB-4FEF-88FF-5846E14E9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CBC66-3AC7-49D7-99E9-5131A150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20BB7-A513-4D95-B31D-D6FA043F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7D248C-1D66-4C4E-B59C-64FFFF88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CB6EA8-4F79-424B-8A9C-27006C96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B90E2-180A-4724-B7EC-9A8FF35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45914-01E7-468A-B557-423F65F4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0D3A5B-D9A8-4AD8-9093-873C99123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1868D7-F09A-45C1-938C-6BAD43D3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19EA4B-0F5C-46D6-89F2-581D85F8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AD0D97-0F0F-42FF-9196-D0695C98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82DD9C-D97D-43B9-AD32-7174688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56DB49-CA72-48E0-97A1-5324A50C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8C871-1F8F-4584-8D84-A9FCF025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599C5-FEA0-4058-98A1-C9853B07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0F3B9D-8132-4C22-ADF2-BEE445C3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4A5F73-58A3-443A-A49A-6E5597DC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C6F736-4D7C-4DAB-9A83-1E2507AC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E35D09-D68B-4215-8606-EDC27868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F0352-A5BD-42C1-9514-D41120A3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56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7C5F3-2D48-4BFD-B20C-048CC0B0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A70796-BACA-4C99-8976-0B4DAE84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D79F83-0E00-4355-B5A1-D6D8408D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F1305-E82E-471F-8F44-1C36FAEB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6A5AF2-ED82-44D5-AC10-58198B6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2D9DBC-4AF8-4AD0-A4E2-92CD5F71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7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792D3-ED95-4E2F-A146-43AC2437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79F27A-77A0-4573-A926-1B92933B7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C892B-A755-489C-8D27-0B8E0B4C8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6FA323-766C-422C-B45A-633DD11D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9999BF-A5D5-46DE-9BB4-105ABBA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3E67F-58AF-46A7-9219-31A1E722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CFA145-87F4-4D0F-A082-838675CD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0D74A4-E832-4A3C-B2C4-001D1550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A53DC-6AEC-430A-B7B1-378CF488C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B339-8AB0-4F10-8C72-392E7DBDE0C5}" type="datetimeFigureOut">
              <a:rPr lang="pt-BR" smtClean="0"/>
              <a:t>10/04/2019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6DEFD7-12F1-4E7C-9119-9FDBB0C96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D9BFA-6527-4E99-87C9-213BDCC4B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3DAC67-8F26-4BD7-AB57-9A81E9CE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8" y="1736035"/>
            <a:ext cx="2771775" cy="38766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702F8B-8908-48D0-8E3E-F8A568FAEF76}"/>
              </a:ext>
            </a:extLst>
          </p:cNvPr>
          <p:cNvSpPr/>
          <p:nvPr/>
        </p:nvSpPr>
        <p:spPr>
          <a:xfrm>
            <a:off x="808383" y="1736035"/>
            <a:ext cx="10866780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C7BB70-FDBA-41BC-AD08-87FCB69C5E40}"/>
              </a:ext>
            </a:extLst>
          </p:cNvPr>
          <p:cNvCxnSpPr/>
          <p:nvPr/>
        </p:nvCxnSpPr>
        <p:spPr>
          <a:xfrm>
            <a:off x="4625009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1DE7793-B25C-46F2-B61C-3D9F89E6B62C}"/>
              </a:ext>
            </a:extLst>
          </p:cNvPr>
          <p:cNvCxnSpPr/>
          <p:nvPr/>
        </p:nvCxnSpPr>
        <p:spPr>
          <a:xfrm>
            <a:off x="1664908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B28597-F7ED-47FC-9E66-9C782717B6BE}"/>
              </a:ext>
            </a:extLst>
          </p:cNvPr>
          <p:cNvSpPr txBox="1"/>
          <p:nvPr/>
        </p:nvSpPr>
        <p:spPr>
          <a:xfrm>
            <a:off x="927652" y="2173357"/>
            <a:ext cx="7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6B0AC4-CFAA-48B4-9D04-FC4D3C4E909B}"/>
              </a:ext>
            </a:extLst>
          </p:cNvPr>
          <p:cNvSpPr txBox="1"/>
          <p:nvPr/>
        </p:nvSpPr>
        <p:spPr>
          <a:xfrm>
            <a:off x="1020417" y="1179443"/>
            <a:ext cx="36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XC-CPU201-EC512K-8DI-6DO-XV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04AA16-E563-4114-BF1E-E6E693038937}"/>
              </a:ext>
            </a:extLst>
          </p:cNvPr>
          <p:cNvSpPr txBox="1"/>
          <p:nvPr/>
        </p:nvSpPr>
        <p:spPr>
          <a:xfrm>
            <a:off x="2040835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0</a:t>
            </a:r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C142E5B-28B1-4872-97A7-4C6FF51C8125}"/>
              </a:ext>
            </a:extLst>
          </p:cNvPr>
          <p:cNvCxnSpPr/>
          <p:nvPr/>
        </p:nvCxnSpPr>
        <p:spPr>
          <a:xfrm>
            <a:off x="7885042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4E227B-F38D-464E-B8EF-15A6F567FD54}"/>
              </a:ext>
            </a:extLst>
          </p:cNvPr>
          <p:cNvSpPr txBox="1"/>
          <p:nvPr/>
        </p:nvSpPr>
        <p:spPr>
          <a:xfrm>
            <a:off x="5155096" y="577708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2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65059C-AF8A-44A3-AB41-6E5ACCAB8833}"/>
              </a:ext>
            </a:extLst>
          </p:cNvPr>
          <p:cNvSpPr txBox="1"/>
          <p:nvPr/>
        </p:nvSpPr>
        <p:spPr>
          <a:xfrm>
            <a:off x="6811618" y="5728026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3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D804FA-8BA0-426A-8EB5-D28C892A72F3}"/>
              </a:ext>
            </a:extLst>
          </p:cNvPr>
          <p:cNvSpPr txBox="1"/>
          <p:nvPr/>
        </p:nvSpPr>
        <p:spPr>
          <a:xfrm>
            <a:off x="8468139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4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0FC061-75AF-4A0C-9CDA-E37B62F88C16}"/>
              </a:ext>
            </a:extLst>
          </p:cNvPr>
          <p:cNvSpPr txBox="1"/>
          <p:nvPr/>
        </p:nvSpPr>
        <p:spPr>
          <a:xfrm>
            <a:off x="10356572" y="5760628"/>
            <a:ext cx="17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Slot 5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80BFDE-4247-43E9-AB6C-8334D448F367}"/>
              </a:ext>
            </a:extLst>
          </p:cNvPr>
          <p:cNvSpPr txBox="1"/>
          <p:nvPr/>
        </p:nvSpPr>
        <p:spPr>
          <a:xfrm>
            <a:off x="9633245" y="2358022"/>
            <a:ext cx="461665" cy="262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           XIOC-16DO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2E43A4D-D246-47C8-B1CF-E06B543EA16F}"/>
              </a:ext>
            </a:extLst>
          </p:cNvPr>
          <p:cNvSpPr txBox="1"/>
          <p:nvPr/>
        </p:nvSpPr>
        <p:spPr>
          <a:xfrm>
            <a:off x="6142381" y="3093591"/>
            <a:ext cx="461665" cy="2015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XIOC-16DI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7646BD-B758-489E-AD16-0495F634BE85}"/>
              </a:ext>
            </a:extLst>
          </p:cNvPr>
          <p:cNvSpPr txBox="1"/>
          <p:nvPr/>
        </p:nvSpPr>
        <p:spPr>
          <a:xfrm>
            <a:off x="5155096" y="2040835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Entradas Digitais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D6F5A8A-1AEF-47F9-ADE2-0441816C0E29}"/>
              </a:ext>
            </a:extLst>
          </p:cNvPr>
          <p:cNvSpPr txBox="1"/>
          <p:nvPr/>
        </p:nvSpPr>
        <p:spPr>
          <a:xfrm>
            <a:off x="8575562" y="2039970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Saidas   Digitais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91A1E-18D7-43CD-A87B-9C539959237D}"/>
              </a:ext>
            </a:extLst>
          </p:cNvPr>
          <p:cNvSpPr txBox="1"/>
          <p:nvPr/>
        </p:nvSpPr>
        <p:spPr>
          <a:xfrm>
            <a:off x="5152423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IX2.0</a:t>
            </a:r>
          </a:p>
          <a:p>
            <a:r>
              <a:rPr lang="en-US" dirty="0"/>
              <a:t>IX2.1</a:t>
            </a:r>
          </a:p>
          <a:p>
            <a:r>
              <a:rPr lang="en-US" dirty="0"/>
              <a:t>IX2.2</a:t>
            </a:r>
          </a:p>
          <a:p>
            <a:r>
              <a:rPr lang="en-US" dirty="0"/>
              <a:t>IX2.3</a:t>
            </a:r>
          </a:p>
          <a:p>
            <a:r>
              <a:rPr lang="en-US" dirty="0"/>
              <a:t>IX2.4</a:t>
            </a:r>
          </a:p>
          <a:p>
            <a:r>
              <a:rPr lang="en-US" dirty="0"/>
              <a:t>IX2.5</a:t>
            </a:r>
          </a:p>
          <a:p>
            <a:r>
              <a:rPr lang="en-US" dirty="0"/>
              <a:t>IX2.6</a:t>
            </a:r>
          </a:p>
          <a:p>
            <a:r>
              <a:rPr lang="en-US" dirty="0"/>
              <a:t>IX2.7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F4FB926-4B67-4715-946D-FED603B1034C}"/>
              </a:ext>
            </a:extLst>
          </p:cNvPr>
          <p:cNvSpPr txBox="1"/>
          <p:nvPr/>
        </p:nvSpPr>
        <p:spPr>
          <a:xfrm>
            <a:off x="6833538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IX3.0</a:t>
            </a:r>
          </a:p>
          <a:p>
            <a:r>
              <a:rPr lang="en-US" dirty="0"/>
              <a:t>IX3.1</a:t>
            </a:r>
          </a:p>
          <a:p>
            <a:r>
              <a:rPr lang="en-US" dirty="0"/>
              <a:t>IX3.2</a:t>
            </a:r>
          </a:p>
          <a:p>
            <a:r>
              <a:rPr lang="en-US" dirty="0"/>
              <a:t>IX3.3</a:t>
            </a:r>
          </a:p>
          <a:p>
            <a:r>
              <a:rPr lang="en-US" dirty="0"/>
              <a:t>IX3.4</a:t>
            </a:r>
          </a:p>
          <a:p>
            <a:r>
              <a:rPr lang="en-US" dirty="0"/>
              <a:t>IX3.5</a:t>
            </a:r>
          </a:p>
          <a:p>
            <a:r>
              <a:rPr lang="en-US" dirty="0"/>
              <a:t>IX3.6</a:t>
            </a:r>
          </a:p>
          <a:p>
            <a:r>
              <a:rPr lang="en-US" dirty="0"/>
              <a:t>IX3.7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319ADC-527D-45D6-82CB-7C9885722BBB}"/>
              </a:ext>
            </a:extLst>
          </p:cNvPr>
          <p:cNvSpPr txBox="1"/>
          <p:nvPr/>
        </p:nvSpPr>
        <p:spPr>
          <a:xfrm>
            <a:off x="8352248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IX4.0</a:t>
            </a:r>
          </a:p>
          <a:p>
            <a:r>
              <a:rPr lang="en-US" dirty="0"/>
              <a:t>IX4.1</a:t>
            </a:r>
          </a:p>
          <a:p>
            <a:r>
              <a:rPr lang="en-US" dirty="0"/>
              <a:t>IX4.2</a:t>
            </a:r>
          </a:p>
          <a:p>
            <a:r>
              <a:rPr lang="en-US" dirty="0"/>
              <a:t>IX4.3</a:t>
            </a:r>
          </a:p>
          <a:p>
            <a:r>
              <a:rPr lang="en-US" dirty="0"/>
              <a:t>IX4.4</a:t>
            </a:r>
          </a:p>
          <a:p>
            <a:r>
              <a:rPr lang="en-US" dirty="0"/>
              <a:t>IX4.5</a:t>
            </a:r>
          </a:p>
          <a:p>
            <a:r>
              <a:rPr lang="en-US" dirty="0"/>
              <a:t>IX4.6</a:t>
            </a:r>
          </a:p>
          <a:p>
            <a:r>
              <a:rPr lang="en-US" dirty="0"/>
              <a:t>IX4.7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359DF5-2433-43EC-8985-67A1923CAE43}"/>
              </a:ext>
            </a:extLst>
          </p:cNvPr>
          <p:cNvSpPr txBox="1"/>
          <p:nvPr/>
        </p:nvSpPr>
        <p:spPr>
          <a:xfrm>
            <a:off x="10774559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IX5.0</a:t>
            </a:r>
          </a:p>
          <a:p>
            <a:r>
              <a:rPr lang="en-US" dirty="0"/>
              <a:t>IX5.1</a:t>
            </a:r>
          </a:p>
          <a:p>
            <a:r>
              <a:rPr lang="en-US" dirty="0"/>
              <a:t>IX5.2</a:t>
            </a:r>
          </a:p>
          <a:p>
            <a:r>
              <a:rPr lang="en-US" dirty="0"/>
              <a:t>IX5.3</a:t>
            </a:r>
          </a:p>
          <a:p>
            <a:r>
              <a:rPr lang="en-US" dirty="0"/>
              <a:t>IX5.4</a:t>
            </a:r>
          </a:p>
          <a:p>
            <a:r>
              <a:rPr lang="en-US" dirty="0"/>
              <a:t>IX5.5</a:t>
            </a:r>
          </a:p>
          <a:p>
            <a:r>
              <a:rPr lang="en-US" dirty="0"/>
              <a:t>IX5.6</a:t>
            </a:r>
          </a:p>
          <a:p>
            <a:r>
              <a:rPr lang="en-US" dirty="0"/>
              <a:t>IX5.7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DD99D7-821F-48B9-B51F-0B960A2A59C1}"/>
              </a:ext>
            </a:extLst>
          </p:cNvPr>
          <p:cNvSpPr txBox="1"/>
          <p:nvPr/>
        </p:nvSpPr>
        <p:spPr>
          <a:xfrm>
            <a:off x="3558207" y="580256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794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54C3952A-6E54-4F69-B3BA-A26CC82D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504950"/>
            <a:ext cx="6124575" cy="38481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224F9E-6E62-43F5-9401-7ED037CC9137}"/>
              </a:ext>
            </a:extLst>
          </p:cNvPr>
          <p:cNvSpPr txBox="1"/>
          <p:nvPr/>
        </p:nvSpPr>
        <p:spPr>
          <a:xfrm>
            <a:off x="1616765" y="278296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ENTRADAS DIGITAIS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7A9730-1F79-4BBD-9ACD-054C1C22CB19}"/>
              </a:ext>
            </a:extLst>
          </p:cNvPr>
          <p:cNvSpPr txBox="1"/>
          <p:nvPr/>
        </p:nvSpPr>
        <p:spPr>
          <a:xfrm>
            <a:off x="1616765" y="5658678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Entradas  disponíveis:   %I.0.0 a %I.0.7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99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C2F0F3A-A7A2-4E32-AAF4-632CF20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981075"/>
            <a:ext cx="7048500" cy="48958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796FC2-64B9-41EC-88FD-19FE353DAECE}"/>
              </a:ext>
            </a:extLst>
          </p:cNvPr>
          <p:cNvSpPr txBox="1"/>
          <p:nvPr/>
        </p:nvSpPr>
        <p:spPr>
          <a:xfrm>
            <a:off x="1616765" y="278296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SAÍDAS  DIGITAIS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166A8E-0FD2-489D-BF85-F9FE893D693E}"/>
              </a:ext>
            </a:extLst>
          </p:cNvPr>
          <p:cNvSpPr txBox="1"/>
          <p:nvPr/>
        </p:nvSpPr>
        <p:spPr>
          <a:xfrm>
            <a:off x="1616765" y="5841040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Saídas</a:t>
            </a:r>
            <a:r>
              <a:rPr lang="en-US" dirty="0"/>
              <a:t>  disponíveis:   %Q.0.0 a %Q.0.5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217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2ABF07-4B52-4C84-B0C6-D2335927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8" y="1736035"/>
            <a:ext cx="2771775" cy="38766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A34F8B1-3CC9-4C4D-A5B0-9B92AB482378}"/>
              </a:ext>
            </a:extLst>
          </p:cNvPr>
          <p:cNvSpPr/>
          <p:nvPr/>
        </p:nvSpPr>
        <p:spPr>
          <a:xfrm>
            <a:off x="808383" y="1736035"/>
            <a:ext cx="10866780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691727B-6E51-4CEA-929B-1508F0E43B0D}"/>
              </a:ext>
            </a:extLst>
          </p:cNvPr>
          <p:cNvCxnSpPr/>
          <p:nvPr/>
        </p:nvCxnSpPr>
        <p:spPr>
          <a:xfrm>
            <a:off x="4625009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D50BAF4-77E2-4414-B252-CCB80F3BAFE6}"/>
              </a:ext>
            </a:extLst>
          </p:cNvPr>
          <p:cNvCxnSpPr/>
          <p:nvPr/>
        </p:nvCxnSpPr>
        <p:spPr>
          <a:xfrm>
            <a:off x="1664908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0DC9F8-3EC2-45F7-82D6-82A4251343EA}"/>
              </a:ext>
            </a:extLst>
          </p:cNvPr>
          <p:cNvSpPr txBox="1"/>
          <p:nvPr/>
        </p:nvSpPr>
        <p:spPr>
          <a:xfrm>
            <a:off x="927652" y="2173357"/>
            <a:ext cx="7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5D3291-8870-4C57-9319-CF3BFD1EC7E3}"/>
              </a:ext>
            </a:extLst>
          </p:cNvPr>
          <p:cNvSpPr txBox="1"/>
          <p:nvPr/>
        </p:nvSpPr>
        <p:spPr>
          <a:xfrm>
            <a:off x="1020417" y="1179443"/>
            <a:ext cx="36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XC-CPU201-EC512K-8DI-6DO-XV</a:t>
            </a:r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0E058A6-0D4E-4427-B4BD-6034C9841268}"/>
              </a:ext>
            </a:extLst>
          </p:cNvPr>
          <p:cNvCxnSpPr/>
          <p:nvPr/>
        </p:nvCxnSpPr>
        <p:spPr>
          <a:xfrm>
            <a:off x="6208643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F527FC5-5AC6-4898-8F01-79BC85162B73}"/>
              </a:ext>
            </a:extLst>
          </p:cNvPr>
          <p:cNvCxnSpPr/>
          <p:nvPr/>
        </p:nvCxnSpPr>
        <p:spPr>
          <a:xfrm>
            <a:off x="7885042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ED98864-B57C-450E-890B-5181EC159D40}"/>
              </a:ext>
            </a:extLst>
          </p:cNvPr>
          <p:cNvSpPr txBox="1"/>
          <p:nvPr/>
        </p:nvSpPr>
        <p:spPr>
          <a:xfrm>
            <a:off x="5232895" y="2542689"/>
            <a:ext cx="461665" cy="25991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XIOC-4AI-2AO-U1-O1</a:t>
            </a:r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1193BC2-D75E-4042-BC99-4DD9706B3D10}"/>
              </a:ext>
            </a:extLst>
          </p:cNvPr>
          <p:cNvCxnSpPr/>
          <p:nvPr/>
        </p:nvCxnSpPr>
        <p:spPr>
          <a:xfrm>
            <a:off x="9932503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0B6437-FB97-45B7-B0C7-7515A99318EE}"/>
              </a:ext>
            </a:extLst>
          </p:cNvPr>
          <p:cNvSpPr txBox="1"/>
          <p:nvPr/>
        </p:nvSpPr>
        <p:spPr>
          <a:xfrm>
            <a:off x="10863987" y="2361751"/>
            <a:ext cx="461665" cy="262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           XIOC-16DO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C591B80-0ACB-45AB-BD75-1B4989A829AC}"/>
              </a:ext>
            </a:extLst>
          </p:cNvPr>
          <p:cNvSpPr txBox="1"/>
          <p:nvPr/>
        </p:nvSpPr>
        <p:spPr>
          <a:xfrm>
            <a:off x="8677940" y="2967623"/>
            <a:ext cx="461665" cy="2015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XIOC-16DI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A2C749D-440D-4F3D-A238-9DA30891E362}"/>
              </a:ext>
            </a:extLst>
          </p:cNvPr>
          <p:cNvSpPr txBox="1"/>
          <p:nvPr/>
        </p:nvSpPr>
        <p:spPr>
          <a:xfrm>
            <a:off x="6961713" y="2561288"/>
            <a:ext cx="461665" cy="25991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XIOC-4AI-2AO-U1-O1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226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47F52BC-55E6-44A4-B5DE-D3754CAB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22" y="889580"/>
            <a:ext cx="6771785" cy="50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19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91</Words>
  <Application>Microsoft Office PowerPoint</Application>
  <PresentationFormat>Widescreen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16</cp:revision>
  <cp:lastPrinted>2019-04-11T02:01:55Z</cp:lastPrinted>
  <dcterms:created xsi:type="dcterms:W3CDTF">2019-04-10T17:08:30Z</dcterms:created>
  <dcterms:modified xsi:type="dcterms:W3CDTF">2019-04-11T02:04:51Z</dcterms:modified>
</cp:coreProperties>
</file>